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4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9" d="100"/>
          <a:sy n="69" d="100"/>
        </p:scale>
        <p:origin x="75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0294-6BC3-413C-BCC7-87E6F3DF8580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92193B5B-6C2C-4F65-85F1-43B43CA68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01862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0294-6BC3-413C-BCC7-87E6F3DF8580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2193B5B-6C2C-4F65-85F1-43B43CA68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5198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0294-6BC3-413C-BCC7-87E6F3DF8580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2193B5B-6C2C-4F65-85F1-43B43CA685A2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967928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0294-6BC3-413C-BCC7-87E6F3DF8580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2193B5B-6C2C-4F65-85F1-43B43CA68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677307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0294-6BC3-413C-BCC7-87E6F3DF8580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2193B5B-6C2C-4F65-85F1-43B43CA685A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070885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0294-6BC3-413C-BCC7-87E6F3DF8580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2193B5B-6C2C-4F65-85F1-43B43CA68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52383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0294-6BC3-413C-BCC7-87E6F3DF8580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3B5B-6C2C-4F65-85F1-43B43CA68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2559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0294-6BC3-413C-BCC7-87E6F3DF8580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3B5B-6C2C-4F65-85F1-43B43CA68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62621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0294-6BC3-413C-BCC7-87E6F3DF8580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3B5B-6C2C-4F65-85F1-43B43CA68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13650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0294-6BC3-413C-BCC7-87E6F3DF8580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92193B5B-6C2C-4F65-85F1-43B43CA68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69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0294-6BC3-413C-BCC7-87E6F3DF8580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2193B5B-6C2C-4F65-85F1-43B43CA68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80259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0294-6BC3-413C-BCC7-87E6F3DF8580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92193B5B-6C2C-4F65-85F1-43B43CA68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79146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0294-6BC3-413C-BCC7-87E6F3DF8580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3B5B-6C2C-4F65-85F1-43B43CA68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17075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0294-6BC3-413C-BCC7-87E6F3DF8580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3B5B-6C2C-4F65-85F1-43B43CA68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3220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0294-6BC3-413C-BCC7-87E6F3DF8580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93B5B-6C2C-4F65-85F1-43B43CA68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91436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700294-6BC3-413C-BCC7-87E6F3DF8580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92193B5B-6C2C-4F65-85F1-43B43CA68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684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00294-6BC3-413C-BCC7-87E6F3DF8580}" type="datetimeFigureOut">
              <a:rPr lang="ru-RU" smtClean="0"/>
              <a:t>08.11.2023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92193B5B-6C2C-4F65-85F1-43B43CA685A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8656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707" r:id="rId13"/>
    <p:sldLayoutId id="2147483708" r:id="rId14"/>
    <p:sldLayoutId id="2147483709" r:id="rId15"/>
    <p:sldLayoutId id="2147483710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76400" y="0"/>
            <a:ext cx="10515600" cy="7876432"/>
          </a:xfrm>
        </p:spPr>
      </p:pic>
    </p:spTree>
    <p:extLst>
      <p:ext uri="{BB962C8B-B14F-4D97-AF65-F5344CB8AC3E}">
        <p14:creationId xmlns:p14="http://schemas.microsoft.com/office/powerpoint/2010/main" val="1415093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3999" y="-1"/>
            <a:ext cx="10432473" cy="7824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270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509" y="0"/>
            <a:ext cx="11097491" cy="8312282"/>
          </a:xfrm>
        </p:spPr>
      </p:pic>
    </p:spTree>
    <p:extLst>
      <p:ext uri="{BB962C8B-B14F-4D97-AF65-F5344CB8AC3E}">
        <p14:creationId xmlns:p14="http://schemas.microsoft.com/office/powerpoint/2010/main" val="21897805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0582" y="-1"/>
            <a:ext cx="9961418" cy="7461337"/>
          </a:xfrm>
        </p:spPr>
      </p:pic>
    </p:spTree>
    <p:extLst>
      <p:ext uri="{BB962C8B-B14F-4D97-AF65-F5344CB8AC3E}">
        <p14:creationId xmlns:p14="http://schemas.microsoft.com/office/powerpoint/2010/main" val="1226790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8582" y="0"/>
            <a:ext cx="10543309" cy="7897187"/>
          </a:xfrm>
        </p:spPr>
      </p:pic>
    </p:spTree>
    <p:extLst>
      <p:ext uri="{BB962C8B-B14F-4D97-AF65-F5344CB8AC3E}">
        <p14:creationId xmlns:p14="http://schemas.microsoft.com/office/powerpoint/2010/main" val="5291981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2925" y="0"/>
            <a:ext cx="9565746" cy="7174310"/>
          </a:xfrm>
        </p:spPr>
      </p:pic>
    </p:spTree>
    <p:extLst>
      <p:ext uri="{BB962C8B-B14F-4D97-AF65-F5344CB8AC3E}">
        <p14:creationId xmlns:p14="http://schemas.microsoft.com/office/powerpoint/2010/main" val="34386704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12105" y="-177320"/>
            <a:ext cx="5689095" cy="7585461"/>
          </a:xfrm>
        </p:spPr>
      </p:pic>
    </p:spTree>
    <p:extLst>
      <p:ext uri="{BB962C8B-B14F-4D97-AF65-F5344CB8AC3E}">
        <p14:creationId xmlns:p14="http://schemas.microsoft.com/office/powerpoint/2010/main" val="733636426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5</TotalTime>
  <Words>0</Words>
  <Application>Microsoft Office PowerPoint</Application>
  <PresentationFormat>Широкоэкранный</PresentationFormat>
  <Paragraphs>0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</cp:revision>
  <dcterms:created xsi:type="dcterms:W3CDTF">2023-11-08T18:24:21Z</dcterms:created>
  <dcterms:modified xsi:type="dcterms:W3CDTF">2023-11-08T18:29:28Z</dcterms:modified>
</cp:coreProperties>
</file>